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0" r:id="rId7"/>
    <p:sldId id="263" r:id="rId8"/>
    <p:sldId id="264" r:id="rId9"/>
    <p:sldId id="265" r:id="rId10"/>
    <p:sldId id="261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30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81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22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2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9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5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95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4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0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48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07F06-4E61-4FD4-A8AF-FBB1A278FE44}" type="datetimeFigureOut">
              <a:rPr lang="ko-KR" altLang="en-US" smtClean="0"/>
              <a:t>2017-12-21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1E814-EC25-46D2-BC4C-F3A648A65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50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397384" y="1582368"/>
            <a:ext cx="5397231" cy="3028544"/>
            <a:chOff x="2559995" y="862520"/>
            <a:chExt cx="7253591" cy="4954621"/>
          </a:xfrm>
        </p:grpSpPr>
        <p:sp>
          <p:nvSpPr>
            <p:cNvPr id="16" name="직사각형 15"/>
            <p:cNvSpPr/>
            <p:nvPr/>
          </p:nvSpPr>
          <p:spPr>
            <a:xfrm>
              <a:off x="2741577" y="862520"/>
              <a:ext cx="7072009" cy="4776281"/>
            </a:xfrm>
            <a:prstGeom prst="rect">
              <a:avLst/>
            </a:prstGeom>
            <a:noFill/>
            <a:ln w="1270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559995" y="1040860"/>
              <a:ext cx="7072009" cy="4776281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442102" y="2412481"/>
            <a:ext cx="517268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데이터베이스 프로그래밍</a:t>
            </a:r>
            <a:endParaRPr lang="en-US" altLang="ko-KR" sz="3600" smtClean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en-US" altLang="ko-KR" sz="5400" smtClean="0">
                <a:solidFill>
                  <a:srgbClr val="FFC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</a:t>
            </a:r>
            <a:r>
              <a:rPr lang="en-US" altLang="ko-KR" sz="540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erm-</a:t>
            </a:r>
            <a:r>
              <a:rPr lang="en-US" altLang="ko-KR" sz="5400" smtClean="0">
                <a:solidFill>
                  <a:srgbClr val="FFC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P</a:t>
            </a:r>
            <a:r>
              <a:rPr lang="en-US" altLang="ko-KR" sz="540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roject</a:t>
            </a:r>
            <a:endParaRPr lang="ko-KR" altLang="en-US" sz="540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22450" y="4997416"/>
            <a:ext cx="474709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정보통신공학과</a:t>
            </a:r>
            <a:endParaRPr lang="en-US" altLang="ko-KR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20163030 </a:t>
            </a:r>
            <a:r>
              <a:rPr lang="ko-KR" altLang="en-US" b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주효진</a:t>
            </a:r>
            <a:endParaRPr lang="en-US" altLang="ko-KR" b="1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정보통신공학과</a:t>
            </a:r>
            <a:endParaRPr lang="en-US" altLang="ko-KR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20163031 </a:t>
            </a:r>
            <a:r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차해리</a:t>
            </a:r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31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60770" y="2923481"/>
            <a:ext cx="92704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  <a:endParaRPr lang="en-US" altLang="ko-KR" sz="5400" smtClean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4400"/>
              <a:t>http://localhost/mainPage.html</a:t>
            </a:r>
            <a:endParaRPr lang="ko-KR" altLang="en-US" sz="4400"/>
          </a:p>
        </p:txBody>
      </p:sp>
    </p:spTree>
    <p:extLst>
      <p:ext uri="{BB962C8B-B14F-4D97-AF65-F5344CB8AC3E}">
        <p14:creationId xmlns:p14="http://schemas.microsoft.com/office/powerpoint/2010/main" val="40907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60771" y="2613392"/>
            <a:ext cx="92704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</a:t>
            </a:r>
            <a:r>
              <a:rPr lang="en-US" altLang="ko-KR" sz="100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hank </a:t>
            </a:r>
            <a:r>
              <a:rPr lang="en-US" altLang="ko-KR" sz="10000" smtClean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</a:t>
            </a:r>
            <a:r>
              <a:rPr lang="en-US" altLang="ko-KR" sz="100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ou!</a:t>
            </a:r>
            <a:endParaRPr lang="ko-KR" altLang="en-US" sz="10000"/>
          </a:p>
        </p:txBody>
      </p:sp>
    </p:spTree>
    <p:extLst>
      <p:ext uri="{BB962C8B-B14F-4D97-AF65-F5344CB8AC3E}">
        <p14:creationId xmlns:p14="http://schemas.microsoft.com/office/powerpoint/2010/main" val="16705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32411" y="1998816"/>
            <a:ext cx="255013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smtClean="0">
                <a:solidFill>
                  <a:srgbClr val="FFC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</a:t>
            </a:r>
            <a:r>
              <a:rPr lang="ko-KR" altLang="en-US" sz="540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해리</a:t>
            </a:r>
            <a:endParaRPr lang="ko-KR" altLang="en-US" sz="540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09452" y="1998816"/>
            <a:ext cx="255013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smtClean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주효</a:t>
            </a:r>
            <a:r>
              <a:rPr lang="ko-KR" altLang="en-US" sz="5400" smtClean="0">
                <a:solidFill>
                  <a:srgbClr val="FFC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진</a:t>
            </a:r>
            <a:endParaRPr lang="ko-KR" altLang="en-US" sz="540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235468" y="1793902"/>
            <a:ext cx="4075889" cy="4075889"/>
            <a:chOff x="2235468" y="1793902"/>
            <a:chExt cx="4075889" cy="4075889"/>
          </a:xfrm>
        </p:grpSpPr>
        <p:sp>
          <p:nvSpPr>
            <p:cNvPr id="13" name="타원 12"/>
            <p:cNvSpPr/>
            <p:nvPr/>
          </p:nvSpPr>
          <p:spPr>
            <a:xfrm>
              <a:off x="2235468" y="1793902"/>
              <a:ext cx="4075889" cy="4075889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67702" y="3160706"/>
              <a:ext cx="2211423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mtClean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로그인</a:t>
              </a:r>
              <a:endParaRPr lang="en-US" altLang="ko-KR" sz="2400" smtClean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2800" smtClean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&amp;</a:t>
              </a:r>
            </a:p>
            <a:p>
              <a:pPr algn="ctr"/>
              <a:r>
                <a:rPr lang="ko-KR" altLang="en-US" sz="2800" smtClean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정보수정</a:t>
              </a:r>
              <a:endParaRPr lang="ko-KR" altLang="en-US" sz="280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880641" y="1784479"/>
            <a:ext cx="4075889" cy="4075889"/>
            <a:chOff x="5883704" y="1784479"/>
            <a:chExt cx="4075889" cy="4075889"/>
          </a:xfrm>
        </p:grpSpPr>
        <p:sp>
          <p:nvSpPr>
            <p:cNvPr id="12" name="타원 11"/>
            <p:cNvSpPr/>
            <p:nvPr/>
          </p:nvSpPr>
          <p:spPr>
            <a:xfrm>
              <a:off x="5883704" y="1784479"/>
              <a:ext cx="4075889" cy="4075889"/>
            </a:xfrm>
            <a:prstGeom prst="ellipse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12875" y="3170128"/>
              <a:ext cx="2211423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smtClean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게시판</a:t>
              </a:r>
              <a:endParaRPr lang="en-US" altLang="ko-KR" sz="2400" smtClean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2800" smtClean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&amp;</a:t>
              </a:r>
            </a:p>
            <a:p>
              <a:pPr algn="ctr"/>
              <a:r>
                <a:rPr lang="ko-KR" altLang="en-US" sz="2800" smtClean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즐겨찾기</a:t>
              </a:r>
              <a:endParaRPr lang="ko-KR" altLang="en-US" sz="280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183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8586" y="875420"/>
            <a:ext cx="1034375" cy="1691666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8585" y="2781024"/>
            <a:ext cx="1034375" cy="1691666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322961" y="661482"/>
            <a:ext cx="11381362" cy="5943600"/>
            <a:chOff x="2559995" y="862520"/>
            <a:chExt cx="7253591" cy="4954621"/>
          </a:xfrm>
        </p:grpSpPr>
        <p:sp>
          <p:nvSpPr>
            <p:cNvPr id="4" name="직사각형 3"/>
            <p:cNvSpPr/>
            <p:nvPr/>
          </p:nvSpPr>
          <p:spPr>
            <a:xfrm>
              <a:off x="2741577" y="862520"/>
              <a:ext cx="7072009" cy="4776281"/>
            </a:xfrm>
            <a:prstGeom prst="rect">
              <a:avLst/>
            </a:prstGeom>
            <a:noFill/>
            <a:ln w="1270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559995" y="1040860"/>
              <a:ext cx="7072009" cy="4776281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7150048" descr="EMB000145047d5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t="10492" r="6878" b="10571"/>
          <a:stretch/>
        </p:blipFill>
        <p:spPr bwMode="auto">
          <a:xfrm>
            <a:off x="7338415" y="1064057"/>
            <a:ext cx="4031229" cy="267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47150208" descr="EMB000145047d5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7" t="17564" r="8277" b="10984"/>
          <a:stretch/>
        </p:blipFill>
        <p:spPr bwMode="auto">
          <a:xfrm>
            <a:off x="7338414" y="4255631"/>
            <a:ext cx="4031229" cy="224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36121" y="1136477"/>
            <a:ext cx="7393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로그인</a:t>
            </a:r>
            <a:endParaRPr lang="en-US" altLang="ko-KR" sz="1600" smtClean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en-US" altLang="ko-KR" smtClean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&amp;</a:t>
            </a:r>
          </a:p>
          <a:p>
            <a:pPr algn="ctr"/>
            <a:r>
              <a:rPr lang="ko-KR" altLang="en-US" smtClean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정보수정</a:t>
            </a:r>
            <a:endParaRPr lang="ko-KR" altLang="en-US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2068" y="3042082"/>
            <a:ext cx="73930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tx1">
                    <a:alpha val="2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게시판</a:t>
            </a:r>
            <a:endParaRPr lang="en-US" altLang="ko-KR" sz="1600" smtClean="0">
              <a:solidFill>
                <a:schemeClr val="tx1">
                  <a:alpha val="20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en-US" altLang="ko-KR" smtClean="0">
                <a:solidFill>
                  <a:schemeClr val="tx1">
                    <a:alpha val="2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&amp;</a:t>
            </a:r>
          </a:p>
          <a:p>
            <a:pPr algn="ctr"/>
            <a:r>
              <a:rPr lang="ko-KR" altLang="en-US" smtClean="0">
                <a:solidFill>
                  <a:schemeClr val="tx1">
                    <a:alpha val="2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즐겨찾기</a:t>
            </a:r>
            <a:endParaRPr lang="ko-KR" altLang="en-US">
              <a:solidFill>
                <a:schemeClr val="tx1">
                  <a:alpha val="20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0260" y="5326577"/>
            <a:ext cx="1175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(</a:t>
            </a:r>
            <a:r>
              <a:rPr lang="ko-KR" altLang="en-US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부모</a:t>
            </a:r>
            <a:r>
              <a:rPr lang="en-US" altLang="ko-KR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)</a:t>
            </a:r>
          </a:p>
          <a:p>
            <a:pPr algn="ctr"/>
            <a:r>
              <a:rPr lang="ko-KR" altLang="en-US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회원가입</a:t>
            </a:r>
            <a:endParaRPr lang="ko-KR" altLang="en-US" sz="240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30142" y="3749978"/>
            <a:ext cx="288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개인 정보</a:t>
            </a:r>
            <a:r>
              <a:rPr lang="en-US" altLang="ko-KR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/</a:t>
            </a:r>
            <a:r>
              <a:rPr lang="ko-KR" altLang="en-US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비밀번호 변경</a:t>
            </a:r>
            <a:endParaRPr lang="ko-KR" altLang="en-US" sz="240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7874" y="1380383"/>
            <a:ext cx="4359961" cy="471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075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359925" y="673673"/>
            <a:ext cx="12373583" cy="5943600"/>
            <a:chOff x="2559995" y="862520"/>
            <a:chExt cx="7253591" cy="4954621"/>
          </a:xfrm>
        </p:grpSpPr>
        <p:sp>
          <p:nvSpPr>
            <p:cNvPr id="6" name="직사각형 5"/>
            <p:cNvSpPr/>
            <p:nvPr/>
          </p:nvSpPr>
          <p:spPr>
            <a:xfrm>
              <a:off x="2741577" y="862520"/>
              <a:ext cx="7072009" cy="4776281"/>
            </a:xfrm>
            <a:prstGeom prst="rect">
              <a:avLst/>
            </a:prstGeom>
            <a:noFill/>
            <a:ln w="1270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59995" y="1040860"/>
              <a:ext cx="7072009" cy="4776281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9" name="_x47150048" descr="EMB000145047d5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t="5739" r="12129" b="16818"/>
          <a:stretch/>
        </p:blipFill>
        <p:spPr bwMode="auto">
          <a:xfrm>
            <a:off x="379379" y="1245140"/>
            <a:ext cx="3998069" cy="288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9379" y="4134255"/>
            <a:ext cx="1365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ID/PW </a:t>
            </a:r>
            <a:r>
              <a:rPr lang="ko-KR" altLang="en-US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찾기</a:t>
            </a:r>
            <a:endParaRPr lang="ko-KR" altLang="en-US" sz="240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6999" y="1245140"/>
            <a:ext cx="656463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altLang="ko-KR" sz="2800" b="1" smtClean="0">
                <a:solidFill>
                  <a:srgbClr val="FFC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(</a:t>
            </a:r>
            <a:r>
              <a:rPr lang="ko-KR" altLang="en-US" sz="2800" b="1">
                <a:solidFill>
                  <a:srgbClr val="FFC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부모</a:t>
            </a:r>
            <a:r>
              <a:rPr lang="en-US" altLang="ko-KR" sz="2800" b="1">
                <a:solidFill>
                  <a:srgbClr val="FFC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) </a:t>
            </a:r>
            <a:r>
              <a:rPr lang="ko-KR" altLang="en-US" sz="2800" b="1">
                <a:solidFill>
                  <a:srgbClr val="FFC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회원가입 페이지 </a:t>
            </a:r>
            <a:r>
              <a:rPr lang="ko-KR" altLang="en-US" sz="2800" b="1" smtClean="0">
                <a:solidFill>
                  <a:srgbClr val="FFC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구현</a:t>
            </a:r>
            <a:r>
              <a:rPr lang="en-US" altLang="ko-KR" sz="28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/>
            </a:r>
            <a:br>
              <a:rPr lang="en-US" altLang="ko-KR" sz="28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</a:br>
            <a:r>
              <a:rPr lang="en-US" altLang="ko-KR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>
                <a:latin typeface="나눔스퀘어 Light"/>
                <a:ea typeface="나눔스퀘어 Light"/>
              </a:rPr>
              <a:t>아이디에 공백과 특수문자가 있는지 체크하고 중복 검사 기능,</a:t>
            </a:r>
            <a:r>
              <a:rPr lang="en-US" altLang="ko-KR" sz="1600">
                <a:latin typeface="나눔스퀘어 Light"/>
                <a:ea typeface="나눔스퀘어 Light"/>
              </a:rPr>
              <a:t> </a:t>
            </a:r>
            <a:r>
              <a:rPr lang="ko-KR" altLang="en-US" sz="1600">
                <a:latin typeface="나눔스퀘어 Light"/>
                <a:ea typeface="나눔스퀘어 Light"/>
              </a:rPr>
              <a:t>우편번호 검색 기능과 더불어 아이의 아이디를 검색하고 확인 할 수 있는 기능이 </a:t>
            </a:r>
            <a:r>
              <a:rPr lang="ko-KR" altLang="en-US" sz="1600">
                <a:latin typeface="나눔스퀘어 Light"/>
                <a:ea typeface="나눔스퀘어 Light"/>
              </a:rPr>
              <a:t>추가되어있다</a:t>
            </a:r>
            <a:r>
              <a:rPr lang="en-US" altLang="ko-KR" sz="1600" smtClean="0">
                <a:latin typeface="나눔스퀘어 Light"/>
                <a:ea typeface="나눔스퀘어 Light"/>
              </a:rPr>
              <a:t>.</a:t>
            </a:r>
            <a:r>
              <a:rPr lang="en-US" altLang="ko-KR" sz="20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/>
            </a:r>
            <a:br>
              <a:rPr lang="en-US" altLang="ko-KR" sz="20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</a:br>
            <a:endParaRPr lang="en-US" altLang="ko-KR" sz="2000" smtClean="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800" b="1" smtClean="0">
                <a:solidFill>
                  <a:srgbClr val="FF0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개인정보수정 </a:t>
            </a:r>
            <a:r>
              <a:rPr lang="en-US" altLang="ko-KR" sz="2800" b="1">
                <a:solidFill>
                  <a:srgbClr val="FF0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&amp; </a:t>
            </a:r>
            <a:r>
              <a:rPr lang="ko-KR" altLang="en-US" sz="2800" b="1">
                <a:solidFill>
                  <a:srgbClr val="FF0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비밀번호 </a:t>
            </a:r>
            <a:r>
              <a:rPr lang="ko-KR" altLang="en-US" sz="2800" b="1" smtClean="0">
                <a:solidFill>
                  <a:srgbClr val="FF0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변경</a:t>
            </a:r>
            <a:r>
              <a:rPr lang="en-US" altLang="ko-KR" sz="280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/>
            </a:r>
            <a:br>
              <a:rPr lang="en-US" altLang="ko-KR" sz="280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</a:br>
            <a:r>
              <a:rPr lang="en-US" altLang="ko-KR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구현 수정할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레코드를 </a:t>
            </a:r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member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테이블에서 찾아서 입력한 값을 새로 넣어준다</a:t>
            </a:r>
            <a:r>
              <a:rPr lang="en-US" altLang="ko-KR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br>
              <a:rPr lang="en-US" altLang="ko-KR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en-US" altLang="ko-KR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비밀번호가 다를 때</a:t>
            </a:r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 비밀번호와 확인이 다를 때</a:t>
            </a:r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팝업창으로 틀렸음을 알려주고</a:t>
            </a:r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일치한다면 값을 새로 넣어준다</a:t>
            </a:r>
            <a:r>
              <a:rPr lang="en-US" altLang="ko-KR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en-US" altLang="ko-KR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/>
            </a:r>
            <a:br>
              <a:rPr lang="en-US" altLang="ko-KR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</a:br>
            <a:r>
              <a:rPr lang="en-US" altLang="ko-KR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/>
            </a:r>
            <a:br>
              <a:rPr lang="en-US" altLang="ko-KR" sz="24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</a:br>
            <a:endParaRPr lang="en-US" altLang="ko-KR" sz="2400" smtClean="0"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800" b="1" smtClean="0">
                <a:solidFill>
                  <a:srgbClr val="008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사용자</a:t>
            </a:r>
            <a:r>
              <a:rPr lang="en-US" altLang="ko-KR" sz="2800" b="1">
                <a:solidFill>
                  <a:srgbClr val="008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ID </a:t>
            </a:r>
            <a:r>
              <a:rPr lang="ko-KR" altLang="en-US" sz="2800" b="1">
                <a:solidFill>
                  <a:srgbClr val="008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와 비밀번호 찾기 기능 </a:t>
            </a:r>
            <a:r>
              <a:rPr lang="ko-KR" altLang="en-US" sz="2800" b="1" smtClean="0">
                <a:solidFill>
                  <a:srgbClr val="008000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구현</a:t>
            </a:r>
            <a:r>
              <a:rPr lang="en-US" altLang="ko-KR" sz="28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/>
            </a:r>
            <a:br>
              <a:rPr lang="en-US" altLang="ko-KR" sz="2800" smtClean="0"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</a:br>
            <a:r>
              <a:rPr lang="en-US" altLang="ko-KR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</a:t>
            </a:r>
            <a:r>
              <a:rPr lang="ko-KR" altLang="en-US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일치하는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레코드를 </a:t>
            </a:r>
            <a:r>
              <a:rPr lang="en-US" altLang="ko-KR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member </a:t>
            </a:r>
            <a:r>
              <a:rPr lang="ko-KR" altLang="en-US" sz="16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테이블에서 찾아서 사용자 아이디 또는 비밀번호를 추출한 다음 팝업 창을 통해 출력한다</a:t>
            </a:r>
            <a:r>
              <a:rPr lang="en-US" altLang="ko-KR" sz="160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60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3480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8586" y="875420"/>
            <a:ext cx="1034375" cy="1691666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8585" y="2781024"/>
            <a:ext cx="1034375" cy="1691666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322961" y="661482"/>
            <a:ext cx="11373708" cy="5943600"/>
            <a:chOff x="2559995" y="862520"/>
            <a:chExt cx="7253591" cy="4954621"/>
          </a:xfrm>
        </p:grpSpPr>
        <p:sp>
          <p:nvSpPr>
            <p:cNvPr id="13" name="직사각형 12"/>
            <p:cNvSpPr/>
            <p:nvPr/>
          </p:nvSpPr>
          <p:spPr>
            <a:xfrm>
              <a:off x="2741577" y="862520"/>
              <a:ext cx="7072009" cy="4776281"/>
            </a:xfrm>
            <a:prstGeom prst="rect">
              <a:avLst/>
            </a:prstGeom>
            <a:noFill/>
            <a:ln w="1270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559995" y="1040860"/>
              <a:ext cx="7072009" cy="4776281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36121" y="1136477"/>
            <a:ext cx="7393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solidFill>
                  <a:schemeClr val="tx1">
                    <a:alpha val="2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로그인</a:t>
            </a:r>
            <a:endParaRPr lang="en-US" altLang="ko-KR" sz="1600" smtClean="0">
              <a:solidFill>
                <a:schemeClr val="tx1">
                  <a:alpha val="20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en-US" altLang="ko-KR" smtClean="0">
                <a:solidFill>
                  <a:schemeClr val="tx1">
                    <a:alpha val="2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&amp;</a:t>
            </a:r>
          </a:p>
          <a:p>
            <a:pPr algn="ctr"/>
            <a:r>
              <a:rPr lang="ko-KR" altLang="en-US" smtClean="0">
                <a:solidFill>
                  <a:schemeClr val="tx1">
                    <a:alpha val="2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정보수정</a:t>
            </a:r>
            <a:endParaRPr lang="ko-KR" altLang="en-US">
              <a:solidFill>
                <a:schemeClr val="tx1">
                  <a:alpha val="20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2068" y="3042082"/>
            <a:ext cx="73930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smtClean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게시판</a:t>
            </a:r>
            <a:endParaRPr lang="en-US" altLang="ko-KR" sz="1600" smtClean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en-US" altLang="ko-KR" smtClean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&amp;</a:t>
            </a:r>
          </a:p>
          <a:p>
            <a:pPr algn="ctr"/>
            <a:r>
              <a:rPr lang="ko-KR" altLang="en-US" smtClean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즐겨찾기</a:t>
            </a:r>
            <a:endParaRPr lang="ko-KR" altLang="en-US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3777" y="1136477"/>
            <a:ext cx="942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1) 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채널 선택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76" y="2781024"/>
            <a:ext cx="3133575" cy="21068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910" y="2799011"/>
            <a:ext cx="3156715" cy="21068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457" y="2781024"/>
            <a:ext cx="3193346" cy="21068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1066" y="1846430"/>
            <a:ext cx="30362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</a:t>
            </a:r>
            <a:r>
              <a:rPr lang="ko-KR" altLang="en-US" sz="30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 이</a:t>
            </a:r>
            <a:r>
              <a:rPr lang="ko-KR" altLang="en-US" sz="3000" smtClean="0">
                <a:solidFill>
                  <a:srgbClr val="00B05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하</a:t>
            </a:r>
            <a:endParaRPr lang="ko-KR" altLang="en-US" sz="3000">
              <a:solidFill>
                <a:srgbClr val="00B05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5458" y="1843058"/>
            <a:ext cx="6708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</a:t>
            </a:r>
            <a:r>
              <a:rPr lang="ko-KR" altLang="en-US" sz="300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세 이</a:t>
            </a:r>
            <a:r>
              <a:rPr lang="ko-KR" altLang="en-US" sz="3000" smtClean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</a:t>
            </a:r>
            <a:endParaRPr lang="ko-KR" altLang="en-US" sz="3000">
              <a:solidFill>
                <a:srgbClr val="FF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1066" y="5410365"/>
            <a:ext cx="303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어른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부모 채널에</a:t>
            </a:r>
            <a:endParaRPr lang="en-US" altLang="ko-KR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입장하려고 할 때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5457" y="5410365"/>
            <a:ext cx="303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 채널에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입장하려고 할 때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26910" y="5271865"/>
            <a:ext cx="303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 아이디가</a:t>
            </a:r>
            <a:endParaRPr lang="en-US" altLang="ko-KR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연결되지 않은</a:t>
            </a:r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성인이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부모 채널에 입장하려고 할 때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5457" y="2397056"/>
            <a:ext cx="6708168" cy="17003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79012" y="2389878"/>
            <a:ext cx="3211722" cy="17720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03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-359925" y="673673"/>
            <a:ext cx="13025338" cy="5943600"/>
            <a:chOff x="2559995" y="862520"/>
            <a:chExt cx="7253591" cy="4954621"/>
          </a:xfrm>
        </p:grpSpPr>
        <p:sp>
          <p:nvSpPr>
            <p:cNvPr id="4" name="직사각형 3"/>
            <p:cNvSpPr/>
            <p:nvPr/>
          </p:nvSpPr>
          <p:spPr>
            <a:xfrm>
              <a:off x="2741577" y="862520"/>
              <a:ext cx="7072009" cy="4776281"/>
            </a:xfrm>
            <a:prstGeom prst="rect">
              <a:avLst/>
            </a:prstGeom>
            <a:noFill/>
            <a:ln w="1270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559995" y="1040860"/>
              <a:ext cx="7072009" cy="4776281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21013" y="1262938"/>
            <a:ext cx="942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2) 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키즈 채널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3" y="2095714"/>
            <a:ext cx="3589151" cy="23984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59" y="2095714"/>
            <a:ext cx="3589151" cy="23984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705" y="2099932"/>
            <a:ext cx="3582840" cy="23942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1013" y="5060169"/>
            <a:ext cx="1062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 채널에서는 산타 할아버지에게 편지를 작성할 수 있는 기능이 제공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</a:t>
            </a:r>
            <a:r>
              <a:rPr lang="en-US" altLang="ko-KR" sz="160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아이는 작성한 편지 목록을 볼 수 없다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r>
              <a:rPr lang="en-US" altLang="ko-KR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	</a:t>
            </a:r>
            <a:r>
              <a:rPr lang="en-US" altLang="ko-KR" sz="1600" smtClean="0">
                <a:solidFill>
                  <a:srgbClr val="00B05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횟수 제한 없이 계속해서 보낼 수 있다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endParaRPr lang="ko-KR" altLang="en-US" sz="160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3402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359925" y="673673"/>
            <a:ext cx="13025338" cy="5943600"/>
            <a:chOff x="2559995" y="862520"/>
            <a:chExt cx="7253591" cy="4954621"/>
          </a:xfrm>
        </p:grpSpPr>
        <p:sp>
          <p:nvSpPr>
            <p:cNvPr id="13" name="직사각형 12"/>
            <p:cNvSpPr/>
            <p:nvPr/>
          </p:nvSpPr>
          <p:spPr>
            <a:xfrm>
              <a:off x="2741577" y="862520"/>
              <a:ext cx="7072009" cy="4776281"/>
            </a:xfrm>
            <a:prstGeom prst="rect">
              <a:avLst/>
            </a:prstGeom>
            <a:noFill/>
            <a:ln w="1270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559995" y="1040860"/>
              <a:ext cx="7072009" cy="4776281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1013" y="1262938"/>
            <a:ext cx="942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3) 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부모 채널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편지 확인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1463" y="1964595"/>
            <a:ext cx="471791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아이가 산타 할아버지에게 작성한 편지를 볼 수 있다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160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en-US" altLang="ko-KR" sz="160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읽은 파일은 글자가 회색으로 표시된다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algn="r"/>
            <a:r>
              <a:rPr lang="en-US" altLang="ko-KR" sz="1600" smtClean="0">
                <a:solidFill>
                  <a:srgbClr val="00B05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최신순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혹은 오래된 순으로 정렬가능하다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marL="285750" indent="-285750" algn="r">
              <a:buFont typeface="Wingdings" panose="05000000000000000000" pitchFamily="2" charset="2"/>
              <a:buChar char="à"/>
            </a:pPr>
            <a:endParaRPr lang="en-US" altLang="ko-KR" sz="160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285750" indent="-285750" algn="r">
              <a:buFont typeface="Wingdings" panose="05000000000000000000" pitchFamily="2" charset="2"/>
              <a:buChar char="à"/>
            </a:pPr>
            <a:endParaRPr lang="en-US" altLang="ko-KR" sz="160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페이징 처리가 되어있다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6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16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en-US" altLang="ko-KR" sz="160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각 정렬한 순서대로 페이지가 처리된다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b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lang="en-US" altLang="ko-KR" sz="160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285750" indent="-285750" algn="r">
              <a:buFont typeface="Wingdings" panose="05000000000000000000" pitchFamily="2" charset="2"/>
              <a:buChar char="à"/>
            </a:pPr>
            <a:endParaRPr lang="en-US" altLang="ko-KR" sz="160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하단 부분에 상품을 추천해준다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6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16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en-US" altLang="ko-KR" sz="160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상품은 클릭이 많이 된 순서로 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Top4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까지 보여준다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endParaRPr lang="en-US" altLang="ko-KR" sz="160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en-US" altLang="ko-KR" sz="1600">
                <a:solidFill>
                  <a:srgbClr val="00B05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해당 상품을 바로 연결해서 페이지로 들어갈 수 있다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endParaRPr lang="ko-KR" altLang="en-US" sz="160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285750" indent="-285750" algn="r">
              <a:buFont typeface="Wingdings" panose="05000000000000000000" pitchFamily="2" charset="2"/>
              <a:buChar char="à"/>
            </a:pPr>
            <a:endParaRPr lang="ko-KR" altLang="en-US" sz="160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3" y="1822912"/>
            <a:ext cx="6457487" cy="43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06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833339" y="673673"/>
            <a:ext cx="13664121" cy="5943600"/>
            <a:chOff x="2559995" y="862520"/>
            <a:chExt cx="7253591" cy="4954621"/>
          </a:xfrm>
        </p:grpSpPr>
        <p:sp>
          <p:nvSpPr>
            <p:cNvPr id="13" name="직사각형 12"/>
            <p:cNvSpPr/>
            <p:nvPr/>
          </p:nvSpPr>
          <p:spPr>
            <a:xfrm>
              <a:off x="2741577" y="862520"/>
              <a:ext cx="7072009" cy="4776281"/>
            </a:xfrm>
            <a:prstGeom prst="rect">
              <a:avLst/>
            </a:prstGeom>
            <a:noFill/>
            <a:ln w="1270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559995" y="1040860"/>
              <a:ext cx="7072009" cy="4776281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1013" y="1262938"/>
            <a:ext cx="942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부모 채널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선물 구매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7992" y="1821306"/>
            <a:ext cx="471791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최신순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클릭순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좋아요 순으로 정렬 가능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100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100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구매순은 준비중</a:t>
            </a:r>
            <a:r>
              <a:rPr lang="en-US" altLang="ko-KR" sz="1100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en-US" altLang="ko-KR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i="1" smtClean="0">
              <a:solidFill>
                <a:schemeClr val="bg1">
                  <a:lumMod val="8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en-US" altLang="ko-KR" sz="160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각각 순서로 정렬이 된다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algn="r"/>
            <a:r>
              <a:rPr lang="en-US" altLang="ko-KR" sz="1600" smtClean="0">
                <a:solidFill>
                  <a:srgbClr val="00B05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solidFill>
                  <a:srgbClr val="00B05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각 정렬한 순서대로 페이지가 처리된다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r>
              <a:rPr lang="en-US" altLang="ko-KR" sz="1600" smtClean="0">
                <a:solidFill>
                  <a:srgbClr val="FFC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/>
            </a:r>
            <a:br>
              <a:rPr lang="en-US" altLang="ko-KR" sz="1600" smtClean="0">
                <a:solidFill>
                  <a:srgbClr val="FFC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r>
              <a:rPr lang="en-US" altLang="ko-KR" sz="1600" smtClean="0">
                <a:solidFill>
                  <a:srgbClr val="FFC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좋아요 및 좋아요 해제 기능이 가능하다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.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/>
            </a:r>
            <a:b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lang="en-US" altLang="ko-KR" sz="160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marL="285750" indent="-285750" algn="r">
              <a:buFont typeface="Wingdings" panose="05000000000000000000" pitchFamily="2" charset="2"/>
              <a:buChar char="à"/>
            </a:pPr>
            <a:endParaRPr lang="en-US" altLang="ko-KR" sz="160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상품에 들어가면 상세 정보를 알 수 있다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160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en-US" altLang="ko-KR" sz="160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상품은 클릭이 많이 된 순서로 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Top4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까지 보여준다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marL="285750" indent="-285750" algn="r">
              <a:buFont typeface="Wingdings" panose="05000000000000000000" pitchFamily="2" charset="2"/>
              <a:buChar char="à"/>
            </a:pP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해당 상품을 바로 연결해서 페이지로 들어갈 수 있다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b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lang="en-US" altLang="ko-KR" sz="160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endParaRPr lang="ko-KR" altLang="en-US" sz="160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600" u="sng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</a:t>
            </a:r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작성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삭제가 가능하다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6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sz="160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160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en-US" altLang="ko-KR" sz="160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상품은 클릭이 많이 된 순서로 </a:t>
            </a:r>
            <a:r>
              <a:rPr lang="en-US" altLang="ko-KR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Top4</a:t>
            </a:r>
            <a:r>
              <a:rPr lang="ko-KR" altLang="en-US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까지 보여준다</a:t>
            </a:r>
            <a:r>
              <a:rPr lang="en-US" altLang="ko-KR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marL="285750" indent="-285750" algn="r">
              <a:buFont typeface="Wingdings" panose="05000000000000000000" pitchFamily="2" charset="2"/>
              <a:buChar char="à"/>
            </a:pPr>
            <a:r>
              <a:rPr lang="ko-KR" altLang="en-US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해당 상품을 바로 연결해서 페이지로 들어갈 수 있다</a:t>
            </a:r>
            <a:r>
              <a:rPr lang="en-US" altLang="ko-KR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endParaRPr lang="ko-KR" altLang="en-US" sz="160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3" y="1899590"/>
            <a:ext cx="3258766" cy="217768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21013" y="4135761"/>
            <a:ext cx="3258766" cy="2177683"/>
            <a:chOff x="321013" y="4135761"/>
            <a:chExt cx="3258766" cy="217768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13" y="4135761"/>
              <a:ext cx="3258766" cy="2177683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2286001" y="6132494"/>
              <a:ext cx="593387" cy="1515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008" y="1899590"/>
            <a:ext cx="3258766" cy="21776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008" y="4135761"/>
            <a:ext cx="3258765" cy="217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30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350196" y="673676"/>
            <a:ext cx="12237396" cy="5941136"/>
            <a:chOff x="2559995" y="862520"/>
            <a:chExt cx="7253591" cy="4954621"/>
          </a:xfrm>
        </p:grpSpPr>
        <p:sp>
          <p:nvSpPr>
            <p:cNvPr id="13" name="직사각형 12"/>
            <p:cNvSpPr/>
            <p:nvPr/>
          </p:nvSpPr>
          <p:spPr>
            <a:xfrm>
              <a:off x="2741577" y="862520"/>
              <a:ext cx="7072009" cy="4776281"/>
            </a:xfrm>
            <a:prstGeom prst="rect">
              <a:avLst/>
            </a:prstGeom>
            <a:noFill/>
            <a:ln w="127000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559995" y="1040860"/>
              <a:ext cx="7072009" cy="4776281"/>
            </a:xfrm>
            <a:prstGeom prst="rect">
              <a:avLst/>
            </a:prstGeom>
            <a:solidFill>
              <a:schemeClr val="bg1"/>
            </a:solidFill>
            <a:ln w="1270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1013" y="1262938"/>
            <a:ext cx="942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부모 채널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마이페이지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좋아요 목록</a:t>
            </a:r>
            <a:r>
              <a:rPr lang="en-US" altLang="ko-KR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977" y="1846119"/>
            <a:ext cx="4717915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최신순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</a:t>
            </a:r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오래된 순으로 정렬 가능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en-US" altLang="ko-KR" sz="1100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100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구매순은 준비중</a:t>
            </a:r>
            <a:r>
              <a:rPr lang="en-US" altLang="ko-KR" sz="1100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en-US" altLang="ko-KR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en-US" altLang="ko-KR" i="1" smtClean="0">
                <a:solidFill>
                  <a:schemeClr val="bg1">
                    <a:lumMod val="8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i="1" smtClean="0">
              <a:solidFill>
                <a:schemeClr val="bg1">
                  <a:lumMod val="8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en-US" altLang="ko-KR" sz="160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각각 순서로 정렬이 된다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algn="r"/>
            <a:r>
              <a:rPr lang="en-US" altLang="ko-KR" sz="1600" smtClean="0">
                <a:solidFill>
                  <a:srgbClr val="00B05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solidFill>
                  <a:srgbClr val="00B05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각 정렬한 순서대로 페이징 처리된다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marL="285750" indent="-285750" algn="r">
              <a:buFont typeface="Wingdings" panose="05000000000000000000" pitchFamily="2" charset="2"/>
              <a:buChar char="à"/>
            </a:pPr>
            <a:endParaRPr lang="en-US" altLang="ko-KR" sz="1600" smtClean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r"/>
            <a:r>
              <a:rPr lang="ko-KR" altLang="en-US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내가 좋아요 한 상품들의 리스트를 볼 수 있다</a:t>
            </a:r>
            <a: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br>
              <a:rPr lang="en-US" altLang="ko-KR" sz="160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en-US" altLang="ko-KR" sz="160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en-US" altLang="ko-KR" sz="1600" smtClean="0">
                <a:solidFill>
                  <a:srgbClr val="FF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좋아요를 해제하면 마이페이지에서 없어진다</a:t>
            </a:r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pPr algn="r"/>
            <a: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/>
            </a:r>
            <a:br>
              <a:rPr lang="en-US" altLang="ko-KR" sz="1600" smtClean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</a:br>
            <a:endParaRPr lang="ko-KR" altLang="en-US" sz="160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306"/>
            <a:ext cx="6545125" cy="43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46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3719</TotalTime>
  <Words>141</Words>
  <Application>Microsoft Office PowerPoint</Application>
  <PresentationFormat>와이드스크린</PresentationFormat>
  <Paragraphs>81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210 맨발의청춘 B</vt:lpstr>
      <vt:lpstr>Tmon몬소리 Black</vt:lpstr>
      <vt:lpstr>Tmon몬소리OTF Black</vt:lpstr>
      <vt:lpstr>tvN 즐거운이야기 Medium</vt:lpstr>
      <vt:lpstr>나눔스퀘어 ExtraBold</vt:lpstr>
      <vt:lpstr>나눔스퀘어 Light</vt:lpstr>
      <vt:lpstr>나눔스퀘어OTF</vt:lpstr>
      <vt:lpstr>나눔스퀘어OTF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주효진</dc:creator>
  <cp:lastModifiedBy>주효진</cp:lastModifiedBy>
  <cp:revision>19</cp:revision>
  <dcterms:created xsi:type="dcterms:W3CDTF">2017-12-16T12:18:47Z</dcterms:created>
  <dcterms:modified xsi:type="dcterms:W3CDTF">2017-12-21T10:46:34Z</dcterms:modified>
</cp:coreProperties>
</file>